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29184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0">
                <a:solidFill>
                  <a:srgbClr val="FAFAFF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6400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多数老板对AI的认知停留在ERP时代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以为AI＝请人开发一套系统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真正的AI落地是：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FF3D6"/>
                </a:solidFill>
                <a:latin typeface="微软雅黑"/>
              </a:defRPr>
            </a:pPr>
            <a:r>
              <a:t>       搭框架，让员工跑起来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0" y="1645920"/>
            <a:ext cx="3657600" cy="13716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0" y="1737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ERP思维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22860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请外人开发</a:t>
            </a:r>
          </a:p>
        </p:txBody>
      </p:sp>
      <p:sp>
        <p:nvSpPr>
          <p:cNvPr id="7" name="Rectangle 6"/>
          <p:cNvSpPr/>
          <p:nvPr/>
        </p:nvSpPr>
        <p:spPr>
          <a:xfrm>
            <a:off x="7772400" y="3474720"/>
            <a:ext cx="3657600" cy="13716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0" y="35661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AI思维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4114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搭框架自己跑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请专家做自动化 ＝ 旧思维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这是互联网ERP时代的打法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68400" y="20320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8400" y="24892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请外部专家来公司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8400" y="294640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做自动化，外来的和尚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82880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71920" y="20320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71920" y="248920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把AI当ERP项目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1920" y="294640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外包开发，换汤不换药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02336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68400" y="42265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8400" y="46837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追求一次性系统集成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8400" y="514096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做完就完事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402336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71920" y="42265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🏗️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1920" y="468376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忽视内部员工AI能力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71920" y="5140960"/>
            <a:ext cx="4338320" cy="599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建设缺失，人没跟上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0" y="6217920"/>
            <a:ext cx="3017520" cy="4572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0" y="6217920"/>
            <a:ext cx="3017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AFAFF"/>
                </a:solidFill>
                <a:latin typeface="微软雅黑"/>
              </a:defRPr>
            </a:pPr>
            <a:r>
              <a:t>旧思维陷阱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ERP时代 vs AI时代 — 范式已变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280160"/>
            <a:ext cx="502920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371600"/>
            <a:ext cx="4297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EF4444"/>
                </a:solidFill>
                <a:latin typeface="微软雅黑"/>
              </a:defRPr>
            </a:pPr>
            <a:r>
              <a:t>ERP时代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103120"/>
            <a:ext cx="429768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外部专家驱动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靠咨询公司，外包开发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周期长成本高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动辄半年起步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成果难沉淀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人走茶就凉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EF4444"/>
                </a:solidFill>
                <a:latin typeface="微软雅黑"/>
              </a:defRPr>
            </a:pPr>
            <a:r>
              <a:t>外部难 ▼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280160"/>
            <a:ext cx="502920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766560" y="1371600"/>
            <a:ext cx="4297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22C55E"/>
                </a:solidFill>
                <a:latin typeface="微软雅黑"/>
              </a:defRPr>
            </a:pPr>
            <a:r>
              <a:t>AI时代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6560" y="2103120"/>
            <a:ext cx="429768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内部驱动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自己搭框架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员工即用即跑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日拱一卒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资产沉淀公司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越用越强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22C55E"/>
                </a:solidFill>
                <a:latin typeface="微软雅黑"/>
              </a:defRPr>
            </a:pPr>
            <a:r>
              <a:t>员工快 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四步上AI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7564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564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搭框架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64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定规则·建系统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564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底层框架搭建，确保每个岗位</a:t>
            </a:r>
            <a:br/>
            <a:r>
              <a:t>的自动化资产沉淀在公司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9" name="Rectangle 8"/>
          <p:cNvSpPr/>
          <p:nvPr/>
        </p:nvSpPr>
        <p:spPr>
          <a:xfrm>
            <a:off x="338328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028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1028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员工用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1028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先用起来·边用边学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1028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从最简单工作开始：发朋友圈、</a:t>
            </a:r>
            <a:br/>
            <a:r>
              <a:t>写招聘话术、写报告、日报总结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792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4492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492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复盘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4492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看数据·找卡点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492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时间长了复盘总结，找差距</a:t>
            </a:r>
            <a:br/>
            <a:r>
              <a:t>找亮点，持续迭代优化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824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5256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7956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7956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沉淀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79560" y="28041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方法论·可复制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79560" y="3439160"/>
            <a:ext cx="2103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形成完整自动化工作流，</a:t>
            </a:r>
            <a:br/>
            <a:r>
              <a:t>可复制可传承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2860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D4A853"/>
                </a:solidFill>
                <a:latin typeface="微软雅黑"/>
              </a:defRPr>
            </a:pPr>
            <a:r>
              <a:t>搭好框架让员工自己跑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657600"/>
            <a:ext cx="8503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上AI不是先请外人来做，而是先搭好框架，让员工自己跑起来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37160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D4A853"/>
                </a:solidFill>
                <a:latin typeface="微软雅黑"/>
              </a:defRPr>
            </a:pPr>
            <a:r>
              <a:t>聊聊你的行业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评论区留下你的行业，关注我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0" y="3474720"/>
            <a:ext cx="3017520" cy="73152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0" y="356616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A0A0F"/>
                </a:solidFill>
                <a:latin typeface="微软雅黑"/>
              </a:defRPr>
            </a:pPr>
            <a:r>
              <a:t>💬  评论区见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8463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老板AI课，持续更新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7607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